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17" r:id="rId1"/>
  </p:sldMasterIdLst>
  <p:notesMasterIdLst>
    <p:notesMasterId r:id="rId15"/>
  </p:notesMasterIdLst>
  <p:sldIdLst>
    <p:sldId id="4175" r:id="rId2"/>
    <p:sldId id="4176" r:id="rId3"/>
    <p:sldId id="261" r:id="rId4"/>
    <p:sldId id="258" r:id="rId5"/>
    <p:sldId id="4177" r:id="rId6"/>
    <p:sldId id="259" r:id="rId7"/>
    <p:sldId id="4178" r:id="rId8"/>
    <p:sldId id="4179" r:id="rId9"/>
    <p:sldId id="4180" r:id="rId10"/>
    <p:sldId id="260" r:id="rId11"/>
    <p:sldId id="4181" r:id="rId12"/>
    <p:sldId id="4182" r:id="rId13"/>
    <p:sldId id="4183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12" autoAdjust="0"/>
    <p:restoredTop sz="86642" autoAdjust="0"/>
  </p:normalViewPr>
  <p:slideViewPr>
    <p:cSldViewPr>
      <p:cViewPr varScale="1">
        <p:scale>
          <a:sx n="115" d="100"/>
          <a:sy n="115" d="100"/>
        </p:scale>
        <p:origin x="113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5" d="100"/>
        <a:sy n="65" d="100"/>
      </p:scale>
      <p:origin x="0" y="-41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5B3A6-A626-4234-BEB8-81418E266991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952F9-AE52-48CF-A9AD-D4218A589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77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F54B-6974-45F9-A7DB-6003D689DE0D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80B6D-4C99-43C3-B405-32C2E0111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887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F54B-6974-45F9-A7DB-6003D689DE0D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80B6D-4C99-43C3-B405-32C2E0111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93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F54B-6974-45F9-A7DB-6003D689DE0D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80B6D-4C99-43C3-B405-32C2E0111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430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F54B-6974-45F9-A7DB-6003D689DE0D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80B6D-4C99-43C3-B405-32C2E0111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309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F54B-6974-45F9-A7DB-6003D689DE0D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80B6D-4C99-43C3-B405-32C2E0111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969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F54B-6974-45F9-A7DB-6003D689DE0D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80B6D-4C99-43C3-B405-32C2E0111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125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F54B-6974-45F9-A7DB-6003D689DE0D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80B6D-4C99-43C3-B405-32C2E0111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453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F54B-6974-45F9-A7DB-6003D689DE0D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80B6D-4C99-43C3-B405-32C2E0111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956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F54B-6974-45F9-A7DB-6003D689DE0D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80B6D-4C99-43C3-B405-32C2E0111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250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F54B-6974-45F9-A7DB-6003D689DE0D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80B6D-4C99-43C3-B405-32C2E0111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162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F54B-6974-45F9-A7DB-6003D689DE0D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80B6D-4C99-43C3-B405-32C2E0111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13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epitemnein-epitomic.blogspot.com/2012/10/gods-divine-purpose-for-life.html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  <a:extLst>
              <a:ext uri="{837473B0-CC2E-450A-ABE3-18F120FF3D39}">
                <a1611:picAttrSrcUrl xmlns:a1611="http://schemas.microsoft.com/office/drawing/2016/11/main" xmlns="" r:id="rId14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FF54B-6974-45F9-A7DB-6003D689DE0D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80B6D-4C99-43C3-B405-32C2E0111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956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18" r:id="rId1"/>
    <p:sldLayoutId id="2147484519" r:id="rId2"/>
    <p:sldLayoutId id="2147484520" r:id="rId3"/>
    <p:sldLayoutId id="2147484521" r:id="rId4"/>
    <p:sldLayoutId id="2147484522" r:id="rId5"/>
    <p:sldLayoutId id="2147484523" r:id="rId6"/>
    <p:sldLayoutId id="2147484524" r:id="rId7"/>
    <p:sldLayoutId id="2147484525" r:id="rId8"/>
    <p:sldLayoutId id="2147484526" r:id="rId9"/>
    <p:sldLayoutId id="2147484527" r:id="rId10"/>
    <p:sldLayoutId id="214748452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pitemnein-epitomic.blogspot.com/2012/10/gods-divine-purpose-for-life.html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pitemnein-epitomic.blogspot.com/2012/10/gods-divine-purpose-for-life.html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E656067-7C73-44EE-960C-512213F201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65107" y="1504918"/>
            <a:ext cx="4520682" cy="925706"/>
          </a:xfrm>
        </p:spPr>
        <p:txBody>
          <a:bodyPr>
            <a:normAutofit fontScale="90000"/>
          </a:bodyPr>
          <a:lstStyle/>
          <a:p>
            <a:r>
              <a:rPr lang="zh-CN" altLang="en-US" b="1" dirty="0">
                <a:latin typeface="+mj-ea"/>
              </a:rPr>
              <a:t>惟一最爱是你</a:t>
            </a:r>
            <a:endParaRPr lang="en-US" b="1" dirty="0">
              <a:latin typeface="+mj-ea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4820322-3E71-4E92-A690-515ABEC65D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53950" y="2701634"/>
            <a:ext cx="6858000" cy="1655762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+mj-lt"/>
              </a:rPr>
              <a:t>Jesus Lord, My Best Love Thou Art</a:t>
            </a:r>
          </a:p>
        </p:txBody>
      </p:sp>
    </p:spTree>
    <p:extLst>
      <p:ext uri="{BB962C8B-B14F-4D97-AF65-F5344CB8AC3E}">
        <p14:creationId xmlns:p14="http://schemas.microsoft.com/office/powerpoint/2010/main" val="460882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25306468-E983-464F-B8E2-B593CBA9B527}"/>
              </a:ext>
            </a:extLst>
          </p:cNvPr>
          <p:cNvSpPr/>
          <p:nvPr/>
        </p:nvSpPr>
        <p:spPr>
          <a:xfrm>
            <a:off x="956387" y="805269"/>
            <a:ext cx="7077269" cy="5047536"/>
          </a:xfrm>
          <a:prstGeom prst="rect">
            <a:avLst/>
          </a:prstGeom>
          <a:blipFill dpi="0" rotWithShape="1">
            <a:blip r:embed="rId2">
              <a:alphaModFix amt="49000"/>
            </a:blip>
            <a:srcRect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主耶穌 你是我至爱，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你与我永远不分离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你同在是我气息 我动力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你的笑脸是我欣喜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Lord Jesus, you are my true love,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Let no separation between you and me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 are within me, my motivation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 am delighted to see your face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BF1B1A00-F630-4234-9568-B279C8F9E5BB}"/>
              </a:ext>
            </a:extLst>
          </p:cNvPr>
          <p:cNvSpPr/>
          <p:nvPr/>
        </p:nvSpPr>
        <p:spPr>
          <a:xfrm>
            <a:off x="6701319" y="6164698"/>
            <a:ext cx="18373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惟一最爱是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3.1/3</a:t>
            </a:r>
          </a:p>
        </p:txBody>
      </p:sp>
    </p:spTree>
    <p:extLst>
      <p:ext uri="{BB962C8B-B14F-4D97-AF65-F5344CB8AC3E}">
        <p14:creationId xmlns:p14="http://schemas.microsoft.com/office/powerpoint/2010/main" val="1654667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118BA567-BA4C-4AC6-9093-BB371CD11E6F}"/>
              </a:ext>
            </a:extLst>
          </p:cNvPr>
          <p:cNvSpPr/>
          <p:nvPr/>
        </p:nvSpPr>
        <p:spPr>
          <a:xfrm>
            <a:off x="1138335" y="968552"/>
            <a:ext cx="6890658" cy="4770537"/>
          </a:xfrm>
          <a:prstGeom prst="rect">
            <a:avLst/>
          </a:prstGeom>
          <a:blipFill dpi="0" rotWithShape="1">
            <a:blip r:embed="rId2">
              <a:alphaModFix amt="51000"/>
            </a:blip>
            <a:srcRect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真渴望你前吐心意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爱你 事你 联结依依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亲爱主 我的永分就是你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你的来临是我所期。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 desire to pour my heart before you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Love you, worship you, bond with you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Lord Jesus, you are my eternal fortune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Your coming is my confidence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EF0A7AB1-B320-49FB-975A-811D6E9FC817}"/>
              </a:ext>
            </a:extLst>
          </p:cNvPr>
          <p:cNvSpPr/>
          <p:nvPr/>
        </p:nvSpPr>
        <p:spPr>
          <a:xfrm>
            <a:off x="6585902" y="6234795"/>
            <a:ext cx="20681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惟一最爱是你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3.2/3</a:t>
            </a:r>
          </a:p>
        </p:txBody>
      </p:sp>
    </p:spTree>
    <p:extLst>
      <p:ext uri="{BB962C8B-B14F-4D97-AF65-F5344CB8AC3E}">
        <p14:creationId xmlns:p14="http://schemas.microsoft.com/office/powerpoint/2010/main" val="24805547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267111BD-41B5-487C-94BF-A2FE1B4B1C76}"/>
              </a:ext>
            </a:extLst>
          </p:cNvPr>
          <p:cNvSpPr/>
          <p:nvPr/>
        </p:nvSpPr>
        <p:spPr>
          <a:xfrm>
            <a:off x="1082351" y="837924"/>
            <a:ext cx="7049278" cy="4770537"/>
          </a:xfrm>
          <a:prstGeom prst="rect">
            <a:avLst/>
          </a:prstGeom>
          <a:blipFill dpi="0" rotWithShape="1">
            <a:blip r:embed="rId2">
              <a:alphaModFix amt="51000"/>
            </a:blip>
            <a:srcRect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世上有谁像你如此美丽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人间有何与你爱情能比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哦 圣中之圣 你竟住我里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主耶穌 我深深爱你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Who in the world is so beautiful like you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is the world more than your love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Oh, the Holy of holy, you live in me;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Lord Jesus, I love you deeply!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51CD8DAA-F338-41DA-9343-22F0AB3AEA49}"/>
              </a:ext>
            </a:extLst>
          </p:cNvPr>
          <p:cNvSpPr/>
          <p:nvPr/>
        </p:nvSpPr>
        <p:spPr>
          <a:xfrm>
            <a:off x="6415984" y="6122828"/>
            <a:ext cx="24080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惟一最爱是你 副歌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1/2</a:t>
            </a:r>
          </a:p>
        </p:txBody>
      </p:sp>
    </p:spTree>
    <p:extLst>
      <p:ext uri="{BB962C8B-B14F-4D97-AF65-F5344CB8AC3E}">
        <p14:creationId xmlns:p14="http://schemas.microsoft.com/office/powerpoint/2010/main" val="9744480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AF1658C1-035A-4B66-9BC0-401473E95A7D}"/>
              </a:ext>
            </a:extLst>
          </p:cNvPr>
          <p:cNvSpPr/>
          <p:nvPr/>
        </p:nvSpPr>
        <p:spPr>
          <a:xfrm>
            <a:off x="956388" y="850746"/>
            <a:ext cx="7464490" cy="4724370"/>
          </a:xfrm>
          <a:prstGeom prst="rect">
            <a:avLst/>
          </a:prstGeom>
          <a:blipFill dpi="0" rotWithShape="1">
            <a:blip r:embed="rId2">
              <a:alphaModFix amt="52000"/>
            </a:blip>
            <a:srcRect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不愿再受欺 不愿再任意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惟愿脱自己 只被你充溢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你以外 哦 让一切都绝跡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我惟一的最爱是你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Not to be deceived and controlled by my own will again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I want to abandon myself, only to be filled with you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Besides you, oh, let nothing exist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My only true love is you.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738C8C96-F957-4AAE-A24C-A76F13DAA2AC}"/>
              </a:ext>
            </a:extLst>
          </p:cNvPr>
          <p:cNvSpPr/>
          <p:nvPr/>
        </p:nvSpPr>
        <p:spPr>
          <a:xfrm>
            <a:off x="6474494" y="6276784"/>
            <a:ext cx="22910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惟一最爱是你 副歌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/2</a:t>
            </a:r>
          </a:p>
        </p:txBody>
      </p:sp>
      <p:pic>
        <p:nvPicPr>
          <p:cNvPr id="5" name="Graphic 2" descr="Heart">
            <a:extLst>
              <a:ext uri="{FF2B5EF4-FFF2-40B4-BE49-F238E27FC236}">
                <a16:creationId xmlns:a16="http://schemas.microsoft.com/office/drawing/2014/main" xmlns="" id="{BCCCF714-3227-4BD8-B3CF-B2348A10BF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34549" y="6399494"/>
            <a:ext cx="509451" cy="458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90348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E77ACDD5-E250-4078-9645-A8948CF15822}"/>
              </a:ext>
            </a:extLst>
          </p:cNvPr>
          <p:cNvSpPr/>
          <p:nvPr/>
        </p:nvSpPr>
        <p:spPr>
          <a:xfrm>
            <a:off x="881700" y="823928"/>
            <a:ext cx="7520472" cy="5047536"/>
          </a:xfrm>
          <a:prstGeom prst="rect">
            <a:avLst/>
          </a:prstGeom>
          <a:blipFill>
            <a:blip r:embed="rId4">
              <a:alphaModFix amt="56000"/>
            </a:blip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主耶穌 你是我至爱</a:t>
            </a: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/>
            </a:r>
            <a:b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</a:b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我全心归你 不他依</a:t>
            </a: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/>
            </a:r>
            <a:b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</a:b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天地间有何能与你比擬</a:t>
            </a: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/>
            </a:r>
            <a:b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</a:b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神而人者 你最美丽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 Neue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/>
            </a:r>
            <a:b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</a:b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Lord Jesus, you are my true love,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I’m totally attentive to you,  to no one else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Who in all beings could compare with you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God and people, you are the most beautiful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82F7D97-1F55-4C38-8084-4ABE0DEEDE52}"/>
              </a:ext>
            </a:extLst>
          </p:cNvPr>
          <p:cNvSpPr txBox="1"/>
          <p:nvPr/>
        </p:nvSpPr>
        <p:spPr>
          <a:xfrm>
            <a:off x="6333977" y="6284168"/>
            <a:ext cx="2068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惟一最爱是你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1.1/3</a:t>
            </a:r>
          </a:p>
        </p:txBody>
      </p:sp>
    </p:spTree>
    <p:extLst>
      <p:ext uri="{BB962C8B-B14F-4D97-AF65-F5344CB8AC3E}">
        <p14:creationId xmlns:p14="http://schemas.microsoft.com/office/powerpoint/2010/main" val="3595822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2949794C-A603-4E01-85B7-0B8B60F283FA}"/>
              </a:ext>
            </a:extLst>
          </p:cNvPr>
          <p:cNvSpPr/>
          <p:nvPr/>
        </p:nvSpPr>
        <p:spPr>
          <a:xfrm>
            <a:off x="891074" y="823500"/>
            <a:ext cx="7455160" cy="5047536"/>
          </a:xfrm>
          <a:prstGeom prst="rect">
            <a:avLst/>
          </a:prstGeom>
          <a:blipFill dpi="0" rotWithShape="1">
            <a:blip r:embed="rId4">
              <a:alphaModFix amt="65000"/>
            </a:blip>
            <a:srcRect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真渴望消失在你里</a:t>
            </a:r>
            <a:b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</a:b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当你柔声入我心底</a:t>
            </a:r>
            <a:b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</a:b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前我所眷恋 今欢然撇弃</a:t>
            </a:r>
            <a:b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</a:b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只愿爱你 全心全意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I desire to retreat in you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when you softly speak to my heart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 I loved before, I abandon gleefully today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 I love you wholeheartedly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EB2044A5-9EF4-4A97-AA81-07B4005D6146}"/>
              </a:ext>
            </a:extLst>
          </p:cNvPr>
          <p:cNvSpPr/>
          <p:nvPr/>
        </p:nvSpPr>
        <p:spPr>
          <a:xfrm>
            <a:off x="6575776" y="6337432"/>
            <a:ext cx="20681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惟一最爱是你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1.2/3</a:t>
            </a:r>
          </a:p>
        </p:txBody>
      </p:sp>
    </p:spTree>
    <p:extLst>
      <p:ext uri="{BB962C8B-B14F-4D97-AF65-F5344CB8AC3E}">
        <p14:creationId xmlns:p14="http://schemas.microsoft.com/office/powerpoint/2010/main" val="2942615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267111BD-41B5-487C-94BF-A2FE1B4B1C76}"/>
              </a:ext>
            </a:extLst>
          </p:cNvPr>
          <p:cNvSpPr/>
          <p:nvPr/>
        </p:nvSpPr>
        <p:spPr>
          <a:xfrm>
            <a:off x="1082351" y="837924"/>
            <a:ext cx="7049278" cy="4770537"/>
          </a:xfrm>
          <a:prstGeom prst="rect">
            <a:avLst/>
          </a:prstGeom>
          <a:blipFill dpi="0" rotWithShape="1">
            <a:blip r:embed="rId2">
              <a:alphaModFix amt="51000"/>
            </a:blip>
            <a:srcRect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世上有谁像你如此美丽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人间有何与你爱情能比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哦 圣中之圣 你竟住我里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主耶穌 我深深爱你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Who in the world is so beautiful like you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is the world more than your love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Oh, the Holy of holy, you live in me;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Lord Jesus, I love you deeply!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51CD8DAA-F338-41DA-9343-22F0AB3AEA49}"/>
              </a:ext>
            </a:extLst>
          </p:cNvPr>
          <p:cNvSpPr/>
          <p:nvPr/>
        </p:nvSpPr>
        <p:spPr>
          <a:xfrm>
            <a:off x="6415984" y="6122828"/>
            <a:ext cx="24080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惟一最爱是你 副歌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1/2</a:t>
            </a:r>
          </a:p>
        </p:txBody>
      </p:sp>
    </p:spTree>
    <p:extLst>
      <p:ext uri="{BB962C8B-B14F-4D97-AF65-F5344CB8AC3E}">
        <p14:creationId xmlns:p14="http://schemas.microsoft.com/office/powerpoint/2010/main" val="230021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AF1658C1-035A-4B66-9BC0-401473E95A7D}"/>
              </a:ext>
            </a:extLst>
          </p:cNvPr>
          <p:cNvSpPr/>
          <p:nvPr/>
        </p:nvSpPr>
        <p:spPr>
          <a:xfrm>
            <a:off x="956388" y="850746"/>
            <a:ext cx="7464490" cy="4724370"/>
          </a:xfrm>
          <a:prstGeom prst="rect">
            <a:avLst/>
          </a:prstGeom>
          <a:blipFill dpi="0" rotWithShape="1">
            <a:blip r:embed="rId2">
              <a:alphaModFix amt="52000"/>
            </a:blip>
            <a:srcRect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不愿再受欺 不愿再任意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惟愿脱自己 只被你充溢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你以外 哦 让一切都绝跡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我惟一的最爱是你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Not to be deceived and controlled by my own will again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I want to abandon myself, only to be filled with you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Besides you, oh, let nothing exist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My only true love is you.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738C8C96-F957-4AAE-A24C-A76F13DAA2AC}"/>
              </a:ext>
            </a:extLst>
          </p:cNvPr>
          <p:cNvSpPr/>
          <p:nvPr/>
        </p:nvSpPr>
        <p:spPr>
          <a:xfrm>
            <a:off x="6474494" y="6276784"/>
            <a:ext cx="22910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惟一最爱是你 副歌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/2</a:t>
            </a:r>
          </a:p>
        </p:txBody>
      </p:sp>
    </p:spTree>
    <p:extLst>
      <p:ext uri="{BB962C8B-B14F-4D97-AF65-F5344CB8AC3E}">
        <p14:creationId xmlns:p14="http://schemas.microsoft.com/office/powerpoint/2010/main" val="1131021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BDA0B206-0DE9-45D7-B6FD-29BC131EDB4D}"/>
              </a:ext>
            </a:extLst>
          </p:cNvPr>
          <p:cNvSpPr/>
          <p:nvPr/>
        </p:nvSpPr>
        <p:spPr>
          <a:xfrm>
            <a:off x="1217645" y="843677"/>
            <a:ext cx="6871996" cy="5047536"/>
          </a:xfrm>
          <a:prstGeom prst="rect">
            <a:avLst/>
          </a:prstGeom>
          <a:blipFill dpi="0" rotWithShape="1">
            <a:blip r:embed="rId2">
              <a:alphaModFix amt="60000"/>
            </a:blip>
            <a:srcRect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主耶穌 你是我至爱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虽我曾顽梗又悖逆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今放下一切 你前来侍立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只愿像你那样无己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Lord Jesus, you are my true love,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 used to be stubborn and rebellious,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Let go of all today I come to serve you,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 want to be as selfless as you are.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5220E9B7-8CC6-470B-AA02-12F79B8F269B}"/>
              </a:ext>
            </a:extLst>
          </p:cNvPr>
          <p:cNvSpPr/>
          <p:nvPr/>
        </p:nvSpPr>
        <p:spPr>
          <a:xfrm>
            <a:off x="6585902" y="6356093"/>
            <a:ext cx="20681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惟一最爱是你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2.1/3</a:t>
            </a:r>
          </a:p>
        </p:txBody>
      </p:sp>
    </p:spTree>
    <p:extLst>
      <p:ext uri="{BB962C8B-B14F-4D97-AF65-F5344CB8AC3E}">
        <p14:creationId xmlns:p14="http://schemas.microsoft.com/office/powerpoint/2010/main" val="4256531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33B01D1B-1C12-4C17-8124-01A08F9DA9D4}"/>
              </a:ext>
            </a:extLst>
          </p:cNvPr>
          <p:cNvSpPr/>
          <p:nvPr/>
        </p:nvSpPr>
        <p:spPr>
          <a:xfrm>
            <a:off x="928397" y="912568"/>
            <a:ext cx="7254550" cy="4770537"/>
          </a:xfrm>
          <a:prstGeom prst="rect">
            <a:avLst/>
          </a:prstGeom>
          <a:blipFill dpi="0" rotWithShape="1">
            <a:blip r:embed="rId2">
              <a:alphaModFix amt="56000"/>
            </a:blip>
            <a:srcRect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真渴望活著就是你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顺从神旨 不凭己意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与你心合拍 只要你所喜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挣扎全停 尽是安息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Wish I no longer live but you in me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Obey the purpose of God not my own will;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Take your heart to only please you;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 give up all struggles, rest in you.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A0A133D5-80C3-47C1-87D5-C0DDAD8A545C}"/>
              </a:ext>
            </a:extLst>
          </p:cNvPr>
          <p:cNvSpPr/>
          <p:nvPr/>
        </p:nvSpPr>
        <p:spPr>
          <a:xfrm>
            <a:off x="6585902" y="6230130"/>
            <a:ext cx="20681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惟一最爱是你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2.2/3</a:t>
            </a:r>
          </a:p>
        </p:txBody>
      </p:sp>
    </p:spTree>
    <p:extLst>
      <p:ext uri="{BB962C8B-B14F-4D97-AF65-F5344CB8AC3E}">
        <p14:creationId xmlns:p14="http://schemas.microsoft.com/office/powerpoint/2010/main" val="193005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267111BD-41B5-487C-94BF-A2FE1B4B1C76}"/>
              </a:ext>
            </a:extLst>
          </p:cNvPr>
          <p:cNvSpPr/>
          <p:nvPr/>
        </p:nvSpPr>
        <p:spPr>
          <a:xfrm>
            <a:off x="1082351" y="837924"/>
            <a:ext cx="7049278" cy="4770537"/>
          </a:xfrm>
          <a:prstGeom prst="rect">
            <a:avLst/>
          </a:prstGeom>
          <a:blipFill dpi="0" rotWithShape="1">
            <a:blip r:embed="rId2">
              <a:alphaModFix amt="51000"/>
            </a:blip>
            <a:srcRect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世上有谁像你如此美丽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人间有何与你爱情能比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哦 圣中之圣 你竟住我里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主耶穌 我深深爱你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Who in the world is so beautiful like you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is the world more than your love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Oh, the Holy of holy, you live in me;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Lord Jesus, I love you deeply!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51CD8DAA-F338-41DA-9343-22F0AB3AEA49}"/>
              </a:ext>
            </a:extLst>
          </p:cNvPr>
          <p:cNvSpPr/>
          <p:nvPr/>
        </p:nvSpPr>
        <p:spPr>
          <a:xfrm>
            <a:off x="6415984" y="6122828"/>
            <a:ext cx="24080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惟一最爱是你 副歌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1/2</a:t>
            </a:r>
          </a:p>
        </p:txBody>
      </p:sp>
    </p:spTree>
    <p:extLst>
      <p:ext uri="{BB962C8B-B14F-4D97-AF65-F5344CB8AC3E}">
        <p14:creationId xmlns:p14="http://schemas.microsoft.com/office/powerpoint/2010/main" val="2736250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AF1658C1-035A-4B66-9BC0-401473E95A7D}"/>
              </a:ext>
            </a:extLst>
          </p:cNvPr>
          <p:cNvSpPr/>
          <p:nvPr/>
        </p:nvSpPr>
        <p:spPr>
          <a:xfrm>
            <a:off x="956388" y="850746"/>
            <a:ext cx="7464490" cy="4724370"/>
          </a:xfrm>
          <a:prstGeom prst="rect">
            <a:avLst/>
          </a:prstGeom>
          <a:blipFill dpi="0" rotWithShape="1">
            <a:blip r:embed="rId2">
              <a:alphaModFix amt="52000"/>
            </a:blip>
            <a:srcRect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不愿再受欺 不愿再任意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惟愿脱自己 只被你充溢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你以外 哦 让一切都绝跡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我惟一的最爱是你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Not to be deceived and controlled by my own will again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I want to abandon myself, only to be filled with you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Besides you, oh, let nothing exist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My only true love is you.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738C8C96-F957-4AAE-A24C-A76F13DAA2AC}"/>
              </a:ext>
            </a:extLst>
          </p:cNvPr>
          <p:cNvSpPr/>
          <p:nvPr/>
        </p:nvSpPr>
        <p:spPr>
          <a:xfrm>
            <a:off x="6474494" y="6276784"/>
            <a:ext cx="22910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惟一最爱是你 副歌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/2</a:t>
            </a:r>
          </a:p>
        </p:txBody>
      </p:sp>
    </p:spTree>
    <p:extLst>
      <p:ext uri="{BB962C8B-B14F-4D97-AF65-F5344CB8AC3E}">
        <p14:creationId xmlns:p14="http://schemas.microsoft.com/office/powerpoint/2010/main" val="3960608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1196</TotalTime>
  <Words>854</Words>
  <Application>Microsoft Office PowerPoint</Application>
  <PresentationFormat>On-screen Show (4:3)</PresentationFormat>
  <Paragraphs>107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等线</vt:lpstr>
      <vt:lpstr>等线 Light</vt:lpstr>
      <vt:lpstr>Helvetica Neue</vt:lpstr>
      <vt:lpstr>Office Theme</vt:lpstr>
      <vt:lpstr>惟一最爱是你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THIG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Ming Yu</dc:creator>
  <cp:lastModifiedBy>PEI</cp:lastModifiedBy>
  <cp:revision>190</cp:revision>
  <dcterms:created xsi:type="dcterms:W3CDTF">2012-02-03T13:37:34Z</dcterms:created>
  <dcterms:modified xsi:type="dcterms:W3CDTF">2019-10-23T02:31:28Z</dcterms:modified>
</cp:coreProperties>
</file>