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7" r:id="rId1"/>
  </p:sldMasterIdLst>
  <p:notesMasterIdLst>
    <p:notesMasterId r:id="rId15"/>
  </p:notesMasterIdLst>
  <p:sldIdLst>
    <p:sldId id="4175" r:id="rId2"/>
    <p:sldId id="4176" r:id="rId3"/>
    <p:sldId id="261" r:id="rId4"/>
    <p:sldId id="258" r:id="rId5"/>
    <p:sldId id="4177" r:id="rId6"/>
    <p:sldId id="259" r:id="rId7"/>
    <p:sldId id="4178" r:id="rId8"/>
    <p:sldId id="4179" r:id="rId9"/>
    <p:sldId id="4180" r:id="rId10"/>
    <p:sldId id="260" r:id="rId11"/>
    <p:sldId id="4181" r:id="rId12"/>
    <p:sldId id="4182" r:id="rId13"/>
    <p:sldId id="418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642" autoAdjust="0"/>
  </p:normalViewPr>
  <p:slideViewPr>
    <p:cSldViewPr>
      <p:cViewPr varScale="1">
        <p:scale>
          <a:sx n="115" d="100"/>
          <a:sy n="115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41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8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3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0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6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5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5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6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epitemnein-epitomic.blogspot.com/2012/10/gods-divine-purpose-for-life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F54B-6974-45F9-A7DB-6003D689DE0D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80B6D-4C99-43C3-B405-32C2E0111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5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  <p:sldLayoutId id="2147484519" r:id="rId2"/>
    <p:sldLayoutId id="2147484520" r:id="rId3"/>
    <p:sldLayoutId id="2147484521" r:id="rId4"/>
    <p:sldLayoutId id="2147484522" r:id="rId5"/>
    <p:sldLayoutId id="2147484523" r:id="rId6"/>
    <p:sldLayoutId id="2147484524" r:id="rId7"/>
    <p:sldLayoutId id="2147484525" r:id="rId8"/>
    <p:sldLayoutId id="2147484526" r:id="rId9"/>
    <p:sldLayoutId id="2147484527" r:id="rId10"/>
    <p:sldLayoutId id="21474845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pitemnein-epitomic.blogspot.com/2012/10/gods-divine-purpose-for-lif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pitemnein-epitomic.blogspot.com/2012/10/gods-divine-purpose-for-lif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656067-7C73-44EE-960C-512213F20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5107" y="1504918"/>
            <a:ext cx="4520682" cy="925706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+mj-ea"/>
              </a:rPr>
              <a:t>惟一最爱是你</a:t>
            </a:r>
            <a:endParaRPr lang="en-US" b="1" dirty="0">
              <a:latin typeface="+mj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820322-3E71-4E92-A690-515ABEC65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3950" y="2701634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j-lt"/>
              </a:rPr>
              <a:t>Jesus Lord, My Best Love Thou Art</a:t>
            </a:r>
          </a:p>
        </p:txBody>
      </p:sp>
    </p:spTree>
    <p:extLst>
      <p:ext uri="{BB962C8B-B14F-4D97-AF65-F5344CB8AC3E}">
        <p14:creationId xmlns:p14="http://schemas.microsoft.com/office/powerpoint/2010/main" val="46088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5306468-E983-464F-B8E2-B593CBA9B527}"/>
              </a:ext>
            </a:extLst>
          </p:cNvPr>
          <p:cNvSpPr/>
          <p:nvPr/>
        </p:nvSpPr>
        <p:spPr>
          <a:xfrm>
            <a:off x="956387" y="805269"/>
            <a:ext cx="7077269" cy="5047536"/>
          </a:xfrm>
          <a:prstGeom prst="rect">
            <a:avLst/>
          </a:prstGeom>
          <a:blipFill dpi="0" rotWithShape="1">
            <a:blip r:embed="rId2">
              <a:alphaModFix amt="49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主耶穌 你是我至爱，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你与我永远不分离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你同在是我气息 我动力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你的笑脸是我欣喜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 Jesus, you are my true love,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no separation between you and 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are within me, my motivation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am delighted to see your face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F1B1A00-F630-4234-9568-B279C8F9E5BB}"/>
              </a:ext>
            </a:extLst>
          </p:cNvPr>
          <p:cNvSpPr/>
          <p:nvPr/>
        </p:nvSpPr>
        <p:spPr>
          <a:xfrm>
            <a:off x="6701319" y="6164698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3.1/3</a:t>
            </a:r>
          </a:p>
        </p:txBody>
      </p:sp>
    </p:spTree>
    <p:extLst>
      <p:ext uri="{BB962C8B-B14F-4D97-AF65-F5344CB8AC3E}">
        <p14:creationId xmlns:p14="http://schemas.microsoft.com/office/powerpoint/2010/main" val="165466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18BA567-BA4C-4AC6-9093-BB371CD11E6F}"/>
              </a:ext>
            </a:extLst>
          </p:cNvPr>
          <p:cNvSpPr/>
          <p:nvPr/>
        </p:nvSpPr>
        <p:spPr>
          <a:xfrm>
            <a:off x="1138335" y="968552"/>
            <a:ext cx="6890658" cy="4770537"/>
          </a:xfrm>
          <a:prstGeom prst="rect">
            <a:avLst/>
          </a:prstGeom>
          <a:blipFill dpi="0" rotWithShape="1">
            <a:blip r:embed="rId2">
              <a:alphaModFix amt="51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真渴望你前吐心意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爱你 事你 联结依依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亲爱主 我的永分就是你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你的来临是我所期。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desire to pour my heart before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Love you, worship you, bond with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 Jesus, you are my eternal fortune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coming is my confidence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F0A7AB1-B320-49FB-975A-811D6E9FC817}"/>
              </a:ext>
            </a:extLst>
          </p:cNvPr>
          <p:cNvSpPr/>
          <p:nvPr/>
        </p:nvSpPr>
        <p:spPr>
          <a:xfrm>
            <a:off x="6585902" y="6234795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3.2/3</a:t>
            </a:r>
          </a:p>
        </p:txBody>
      </p:sp>
    </p:spTree>
    <p:extLst>
      <p:ext uri="{BB962C8B-B14F-4D97-AF65-F5344CB8AC3E}">
        <p14:creationId xmlns:p14="http://schemas.microsoft.com/office/powerpoint/2010/main" val="248055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67111BD-41B5-487C-94BF-A2FE1B4B1C76}"/>
              </a:ext>
            </a:extLst>
          </p:cNvPr>
          <p:cNvSpPr/>
          <p:nvPr/>
        </p:nvSpPr>
        <p:spPr>
          <a:xfrm>
            <a:off x="1082351" y="837924"/>
            <a:ext cx="7049278" cy="4770537"/>
          </a:xfrm>
          <a:prstGeom prst="rect">
            <a:avLst/>
          </a:prstGeom>
          <a:blipFill dpi="0" rotWithShape="1">
            <a:blip r:embed="rId2">
              <a:alphaModFix amt="51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世上有谁像你如此美丽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人间有何与你爱情能比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哦 圣中之圣 你竟住我里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主耶穌 我深深爱你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in the world is so beautiful like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world more than your love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Oh, the Holy of holy, you live in me;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 Jesus, I love you deeply!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1CD8DAA-F338-41DA-9343-22F0AB3AEA49}"/>
              </a:ext>
            </a:extLst>
          </p:cNvPr>
          <p:cNvSpPr/>
          <p:nvPr/>
        </p:nvSpPr>
        <p:spPr>
          <a:xfrm>
            <a:off x="6415984" y="6122828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 副歌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974448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F1658C1-035A-4B66-9BC0-401473E95A7D}"/>
              </a:ext>
            </a:extLst>
          </p:cNvPr>
          <p:cNvSpPr/>
          <p:nvPr/>
        </p:nvSpPr>
        <p:spPr>
          <a:xfrm>
            <a:off x="956388" y="850746"/>
            <a:ext cx="7464490" cy="4724370"/>
          </a:xfrm>
          <a:prstGeom prst="rect">
            <a:avLst/>
          </a:prstGeom>
          <a:blipFill dpi="0" rotWithShape="1">
            <a:blip r:embed="rId2">
              <a:alphaModFix amt="52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不愿再受欺 不愿再任意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惟愿脱自己 只被你充溢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你以外 哦 让一切都绝跡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我惟一的最爱是你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Not to be deceived and controlled by my own will again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 want to abandon myself, only to be filled with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Besides you, oh, let nothing exist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My only true love is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38C8C96-F957-4AAE-A24C-A76F13DAA2AC}"/>
              </a:ext>
            </a:extLst>
          </p:cNvPr>
          <p:cNvSpPr/>
          <p:nvPr/>
        </p:nvSpPr>
        <p:spPr>
          <a:xfrm>
            <a:off x="6474494" y="6276784"/>
            <a:ext cx="2291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 副歌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/2</a:t>
            </a:r>
          </a:p>
        </p:txBody>
      </p:sp>
      <p:pic>
        <p:nvPicPr>
          <p:cNvPr id="5" name="Graphic 2" descr="Heart">
            <a:extLst>
              <a:ext uri="{FF2B5EF4-FFF2-40B4-BE49-F238E27FC236}">
                <a16:creationId xmlns:a16="http://schemas.microsoft.com/office/drawing/2014/main" xmlns="" id="{BCCCF714-3227-4BD8-B3CF-B2348A10B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034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77ACDD5-E250-4078-9645-A8948CF15822}"/>
              </a:ext>
            </a:extLst>
          </p:cNvPr>
          <p:cNvSpPr/>
          <p:nvPr/>
        </p:nvSpPr>
        <p:spPr>
          <a:xfrm>
            <a:off x="881700" y="823928"/>
            <a:ext cx="7520472" cy="5047536"/>
          </a:xfrm>
          <a:prstGeom prst="rect">
            <a:avLst/>
          </a:prstGeom>
          <a:blipFill>
            <a:blip r:embed="rId4">
              <a:alphaModFix amt="56000"/>
            </a:blip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主耶穌 你是我至爱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我全心归你 不他依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天地间有何能与你比擬</a:t>
            </a: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等线" panose="02010600030101010101" pitchFamily="2" charset="-122"/>
                <a:cs typeface="+mn-cs"/>
              </a:rPr>
              <a:t>神而人者 你最美丽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/>
            </a:r>
            <a:b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b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Lord Jesus, you are my true love,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I’m totally attentive to you,  to no one else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Who in all beings could compare with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God and people, you are the most beautiful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2F7D97-1F55-4C38-8084-4ABE0DEEDE52}"/>
              </a:ext>
            </a:extLst>
          </p:cNvPr>
          <p:cNvSpPr txBox="1"/>
          <p:nvPr/>
        </p:nvSpPr>
        <p:spPr>
          <a:xfrm>
            <a:off x="6333977" y="6284168"/>
            <a:ext cx="2068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1.1/3</a:t>
            </a:r>
          </a:p>
        </p:txBody>
      </p:sp>
    </p:spTree>
    <p:extLst>
      <p:ext uri="{BB962C8B-B14F-4D97-AF65-F5344CB8AC3E}">
        <p14:creationId xmlns:p14="http://schemas.microsoft.com/office/powerpoint/2010/main" val="359582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949794C-A603-4E01-85B7-0B8B60F283FA}"/>
              </a:ext>
            </a:extLst>
          </p:cNvPr>
          <p:cNvSpPr/>
          <p:nvPr/>
        </p:nvSpPr>
        <p:spPr>
          <a:xfrm>
            <a:off x="891074" y="823500"/>
            <a:ext cx="7455160" cy="5047536"/>
          </a:xfrm>
          <a:prstGeom prst="rect">
            <a:avLst/>
          </a:prstGeom>
          <a:blipFill dpi="0" rotWithShape="1">
            <a:blip r:embed="rId4">
              <a:alphaModFix amt="65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真渴望消失在你里</a:t>
            </a:r>
            <a:b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当你柔声入我心底</a:t>
            </a:r>
            <a:b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前我所眷恋 今欢然撇弃</a:t>
            </a:r>
            <a:b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</a:b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只愿爱你 全心全意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I desire to retreat in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softly speak to my heart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I loved before, I abandon gleefully today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I love you wholeheartedly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B2044A5-9EF4-4A97-AA81-07B4005D6146}"/>
              </a:ext>
            </a:extLst>
          </p:cNvPr>
          <p:cNvSpPr/>
          <p:nvPr/>
        </p:nvSpPr>
        <p:spPr>
          <a:xfrm>
            <a:off x="6575776" y="6337432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1.2/3</a:t>
            </a:r>
          </a:p>
        </p:txBody>
      </p:sp>
    </p:spTree>
    <p:extLst>
      <p:ext uri="{BB962C8B-B14F-4D97-AF65-F5344CB8AC3E}">
        <p14:creationId xmlns:p14="http://schemas.microsoft.com/office/powerpoint/2010/main" val="294261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67111BD-41B5-487C-94BF-A2FE1B4B1C76}"/>
              </a:ext>
            </a:extLst>
          </p:cNvPr>
          <p:cNvSpPr/>
          <p:nvPr/>
        </p:nvSpPr>
        <p:spPr>
          <a:xfrm>
            <a:off x="1082351" y="837924"/>
            <a:ext cx="7049278" cy="4770537"/>
          </a:xfrm>
          <a:prstGeom prst="rect">
            <a:avLst/>
          </a:prstGeom>
          <a:blipFill dpi="0" rotWithShape="1">
            <a:blip r:embed="rId2">
              <a:alphaModFix amt="51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世上有谁像你如此美丽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人间有何与你爱情能比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哦 圣中之圣 你竟住我里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主耶穌 我深深爱你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in the world is so beautiful like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world more than your love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Oh, the Holy of holy, you live in me;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 Jesus, I love you deeply!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1CD8DAA-F338-41DA-9343-22F0AB3AEA49}"/>
              </a:ext>
            </a:extLst>
          </p:cNvPr>
          <p:cNvSpPr/>
          <p:nvPr/>
        </p:nvSpPr>
        <p:spPr>
          <a:xfrm>
            <a:off x="6415984" y="6122828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 副歌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23002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F1658C1-035A-4B66-9BC0-401473E95A7D}"/>
              </a:ext>
            </a:extLst>
          </p:cNvPr>
          <p:cNvSpPr/>
          <p:nvPr/>
        </p:nvSpPr>
        <p:spPr>
          <a:xfrm>
            <a:off x="956388" y="850746"/>
            <a:ext cx="7464490" cy="4724370"/>
          </a:xfrm>
          <a:prstGeom prst="rect">
            <a:avLst/>
          </a:prstGeom>
          <a:blipFill dpi="0" rotWithShape="1">
            <a:blip r:embed="rId2">
              <a:alphaModFix amt="52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不愿再受欺 不愿再任意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惟愿脱自己 只被你充溢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你以外 哦 让一切都绝跡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我惟一的最爱是你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Not to be deceived and controlled by my own will again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 want to abandon myself, only to be filled with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Besides you, oh, let nothing exist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My only true love is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38C8C96-F957-4AAE-A24C-A76F13DAA2AC}"/>
              </a:ext>
            </a:extLst>
          </p:cNvPr>
          <p:cNvSpPr/>
          <p:nvPr/>
        </p:nvSpPr>
        <p:spPr>
          <a:xfrm>
            <a:off x="6474494" y="6276784"/>
            <a:ext cx="2291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 副歌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13102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DA0B206-0DE9-45D7-B6FD-29BC131EDB4D}"/>
              </a:ext>
            </a:extLst>
          </p:cNvPr>
          <p:cNvSpPr/>
          <p:nvPr/>
        </p:nvSpPr>
        <p:spPr>
          <a:xfrm>
            <a:off x="1217645" y="843677"/>
            <a:ext cx="6871996" cy="5047536"/>
          </a:xfrm>
          <a:prstGeom prst="rect">
            <a:avLst/>
          </a:prstGeom>
          <a:blipFill dpi="0" rotWithShape="1">
            <a:blip r:embed="rId2">
              <a:alphaModFix amt="60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主耶穌 你是我至爱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虽我曾顽梗又悖逆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今放下一切 你前来侍立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只愿像你那样无己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 Jesus, you are my true love,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used to be stubborn and rebellious,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 go of all today I come to serve you,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want to be as selfless as you are.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220E9B7-8CC6-470B-AA02-12F79B8F269B}"/>
              </a:ext>
            </a:extLst>
          </p:cNvPr>
          <p:cNvSpPr/>
          <p:nvPr/>
        </p:nvSpPr>
        <p:spPr>
          <a:xfrm>
            <a:off x="6585902" y="6356093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2.1/3</a:t>
            </a:r>
          </a:p>
        </p:txBody>
      </p:sp>
    </p:spTree>
    <p:extLst>
      <p:ext uri="{BB962C8B-B14F-4D97-AF65-F5344CB8AC3E}">
        <p14:creationId xmlns:p14="http://schemas.microsoft.com/office/powerpoint/2010/main" val="425653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3B01D1B-1C12-4C17-8124-01A08F9DA9D4}"/>
              </a:ext>
            </a:extLst>
          </p:cNvPr>
          <p:cNvSpPr/>
          <p:nvPr/>
        </p:nvSpPr>
        <p:spPr>
          <a:xfrm>
            <a:off x="928397" y="912568"/>
            <a:ext cx="7254550" cy="4770537"/>
          </a:xfrm>
          <a:prstGeom prst="rect">
            <a:avLst/>
          </a:prstGeom>
          <a:blipFill dpi="0" rotWithShape="1">
            <a:blip r:embed="rId2">
              <a:alphaModFix amt="56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真渴望活著就是你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顺从神旨 不凭己意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与你心合拍 只要你所喜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挣扎全停 尽是安息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Wish I no longer live but you in 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Obey the purpose of God not my own will;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Take your heart to only please you;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give up all struggles, rest in you.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0A133D5-80C3-47C1-87D5-C0DDAD8A545C}"/>
              </a:ext>
            </a:extLst>
          </p:cNvPr>
          <p:cNvSpPr/>
          <p:nvPr/>
        </p:nvSpPr>
        <p:spPr>
          <a:xfrm>
            <a:off x="6585902" y="6230130"/>
            <a:ext cx="2068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2.2/3</a:t>
            </a:r>
          </a:p>
        </p:txBody>
      </p:sp>
    </p:spTree>
    <p:extLst>
      <p:ext uri="{BB962C8B-B14F-4D97-AF65-F5344CB8AC3E}">
        <p14:creationId xmlns:p14="http://schemas.microsoft.com/office/powerpoint/2010/main" val="19300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67111BD-41B5-487C-94BF-A2FE1B4B1C76}"/>
              </a:ext>
            </a:extLst>
          </p:cNvPr>
          <p:cNvSpPr/>
          <p:nvPr/>
        </p:nvSpPr>
        <p:spPr>
          <a:xfrm>
            <a:off x="1082351" y="837924"/>
            <a:ext cx="7049278" cy="4770537"/>
          </a:xfrm>
          <a:prstGeom prst="rect">
            <a:avLst/>
          </a:prstGeom>
          <a:blipFill dpi="0" rotWithShape="1">
            <a:blip r:embed="rId2">
              <a:alphaModFix amt="51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世上有谁像你如此美丽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人间有何与你爱情能比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哦 圣中之圣 你竟住我里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主耶穌 我深深爱你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in the world is so beautiful like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world more than your love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Oh, the Holy of holy, you live in me;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Lord Jesus, I love you deeply!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1CD8DAA-F338-41DA-9343-22F0AB3AEA49}"/>
              </a:ext>
            </a:extLst>
          </p:cNvPr>
          <p:cNvSpPr/>
          <p:nvPr/>
        </p:nvSpPr>
        <p:spPr>
          <a:xfrm>
            <a:off x="6415984" y="6122828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 副歌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2736250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F1658C1-035A-4B66-9BC0-401473E95A7D}"/>
              </a:ext>
            </a:extLst>
          </p:cNvPr>
          <p:cNvSpPr/>
          <p:nvPr/>
        </p:nvSpPr>
        <p:spPr>
          <a:xfrm>
            <a:off x="956388" y="850746"/>
            <a:ext cx="7464490" cy="4724370"/>
          </a:xfrm>
          <a:prstGeom prst="rect">
            <a:avLst/>
          </a:prstGeom>
          <a:blipFill dpi="0" rotWithShape="1">
            <a:blip r:embed="rId2">
              <a:alphaModFix amt="52000"/>
            </a:blip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不愿再受欺 不愿再任意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惟愿脱自己 只被你充溢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你以外 哦 让一切都绝跡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我惟一的最爱是你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Not to be deceived and controlled by my own will again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I want to abandon myself, only to be filled with you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Besides you, oh, let nothing exist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My only true love is you.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38C8C96-F957-4AAE-A24C-A76F13DAA2AC}"/>
              </a:ext>
            </a:extLst>
          </p:cNvPr>
          <p:cNvSpPr/>
          <p:nvPr/>
        </p:nvSpPr>
        <p:spPr>
          <a:xfrm>
            <a:off x="6474494" y="6276784"/>
            <a:ext cx="2291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惟一最爱是你 副歌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96060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854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等线</vt:lpstr>
      <vt:lpstr>等线 Light</vt:lpstr>
      <vt:lpstr>Helvetica Neue</vt:lpstr>
      <vt:lpstr>Office Theme</vt:lpstr>
      <vt:lpstr>惟一最爱是你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190</cp:revision>
  <dcterms:created xsi:type="dcterms:W3CDTF">2012-02-03T13:37:34Z</dcterms:created>
  <dcterms:modified xsi:type="dcterms:W3CDTF">2019-10-23T02:31:28Z</dcterms:modified>
</cp:coreProperties>
</file>